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0746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0180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89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856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402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8544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1223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3548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01458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Бота Тусупбекова</dc:creator>
  <cp:lastModifiedBy>Бота Тусупбекова</cp:lastModifiedBy>
  <cp:revision>1</cp:revision>
  <dcterms:created xsi:type="dcterms:W3CDTF">2020-02-24T05:50:28Z</dcterms:created>
  <dcterms:modified xsi:type="dcterms:W3CDTF">2020-02-24T05:55:52Z</dcterms:modified>
</cp:coreProperties>
</file>