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3999" cy="6813376"/>
          </a:xfrm>
        </p:spPr>
      </p:pic>
    </p:spTree>
    <p:extLst>
      <p:ext uri="{BB962C8B-B14F-4D97-AF65-F5344CB8AC3E}">
        <p14:creationId xmlns:p14="http://schemas.microsoft.com/office/powerpoint/2010/main" val="425177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3" cy="6858000"/>
          </a:xfrm>
        </p:spPr>
      </p:pic>
    </p:spTree>
    <p:extLst>
      <p:ext uri="{BB962C8B-B14F-4D97-AF65-F5344CB8AC3E}">
        <p14:creationId xmlns:p14="http://schemas.microsoft.com/office/powerpoint/2010/main" val="249287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949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8865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3859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208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" y="0"/>
            <a:ext cx="9114509" cy="6858000"/>
          </a:xfrm>
        </p:spPr>
      </p:pic>
    </p:spTree>
    <p:extLst>
      <p:ext uri="{BB962C8B-B14F-4D97-AF65-F5344CB8AC3E}">
        <p14:creationId xmlns:p14="http://schemas.microsoft.com/office/powerpoint/2010/main" val="341502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13376"/>
          </a:xfrm>
        </p:spPr>
      </p:pic>
    </p:spTree>
    <p:extLst>
      <p:ext uri="{BB962C8B-B14F-4D97-AF65-F5344CB8AC3E}">
        <p14:creationId xmlns:p14="http://schemas.microsoft.com/office/powerpoint/2010/main" val="376008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3999" cy="6768752"/>
          </a:xfrm>
        </p:spPr>
      </p:pic>
    </p:spTree>
    <p:extLst>
      <p:ext uri="{BB962C8B-B14F-4D97-AF65-F5344CB8AC3E}">
        <p14:creationId xmlns:p14="http://schemas.microsoft.com/office/powerpoint/2010/main" val="268331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7002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7016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3999" cy="6813376"/>
          </a:xfrm>
        </p:spPr>
      </p:pic>
    </p:spTree>
    <p:extLst>
      <p:ext uri="{BB962C8B-B14F-4D97-AF65-F5344CB8AC3E}">
        <p14:creationId xmlns:p14="http://schemas.microsoft.com/office/powerpoint/2010/main" val="252449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7485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3024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4891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1" cy="6858000"/>
          </a:xfrm>
        </p:spPr>
      </p:pic>
    </p:spTree>
    <p:extLst>
      <p:ext uri="{BB962C8B-B14F-4D97-AF65-F5344CB8AC3E}">
        <p14:creationId xmlns:p14="http://schemas.microsoft.com/office/powerpoint/2010/main" val="197389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6077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13376"/>
          </a:xfrm>
        </p:spPr>
      </p:pic>
    </p:spTree>
    <p:extLst>
      <p:ext uri="{BB962C8B-B14F-4D97-AF65-F5344CB8AC3E}">
        <p14:creationId xmlns:p14="http://schemas.microsoft.com/office/powerpoint/2010/main" val="281017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137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91166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Бота Тусупбекова</dc:creator>
  <cp:lastModifiedBy>Бота Тусупбекова</cp:lastModifiedBy>
  <cp:revision>2</cp:revision>
  <dcterms:created xsi:type="dcterms:W3CDTF">2020-02-24T07:37:26Z</dcterms:created>
  <dcterms:modified xsi:type="dcterms:W3CDTF">2020-02-24T07:48:34Z</dcterms:modified>
</cp:coreProperties>
</file>