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" y="0"/>
            <a:ext cx="9129536" cy="6858000"/>
          </a:xfrm>
        </p:spPr>
      </p:pic>
    </p:spTree>
    <p:extLst>
      <p:ext uri="{BB962C8B-B14F-4D97-AF65-F5344CB8AC3E}">
        <p14:creationId xmlns:p14="http://schemas.microsoft.com/office/powerpoint/2010/main" val="4174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904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13376"/>
          </a:xfrm>
        </p:spPr>
      </p:pic>
    </p:spTree>
    <p:extLst>
      <p:ext uri="{BB962C8B-B14F-4D97-AF65-F5344CB8AC3E}">
        <p14:creationId xmlns:p14="http://schemas.microsoft.com/office/powerpoint/2010/main" val="38376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9060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5982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094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4226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150541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744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086086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Бота Тусупбекова</dc:creator>
  <cp:lastModifiedBy>Бота Тусупбекова</cp:lastModifiedBy>
  <cp:revision>1</cp:revision>
  <dcterms:created xsi:type="dcterms:W3CDTF">2020-02-24T05:33:00Z</dcterms:created>
  <dcterms:modified xsi:type="dcterms:W3CDTF">2020-02-24T05:39:55Z</dcterms:modified>
</cp:coreProperties>
</file>