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498" r:id="rId2"/>
    <p:sldId id="500" r:id="rId3"/>
    <p:sldId id="478" r:id="rId4"/>
    <p:sldId id="496" r:id="rId5"/>
    <p:sldId id="501" r:id="rId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839D3"/>
    <a:srgbClr val="FFCC00"/>
    <a:srgbClr val="4724A8"/>
    <a:srgbClr val="008E40"/>
    <a:srgbClr val="08161A"/>
    <a:srgbClr val="173E49"/>
    <a:srgbClr val="079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72" autoAdjust="0"/>
    <p:restoredTop sz="90941" autoAdjust="0"/>
  </p:normalViewPr>
  <p:slideViewPr>
    <p:cSldViewPr>
      <p:cViewPr>
        <p:scale>
          <a:sx n="113" d="100"/>
          <a:sy n="113" d="100"/>
        </p:scale>
        <p:origin x="-418" y="528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3156"/>
        <p:guide orient="horz" pos="3127"/>
        <p:guide pos="217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45660" cy="496411"/>
          </a:xfrm>
          <a:prstGeom prst="rect">
            <a:avLst/>
          </a:prstGeom>
        </p:spPr>
        <p:txBody>
          <a:bodyPr vert="horz" lIns="95549" tIns="47776" rIns="95549" bIns="47776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5"/>
            <a:ext cx="2945660" cy="496411"/>
          </a:xfrm>
          <a:prstGeom prst="rect">
            <a:avLst/>
          </a:prstGeom>
        </p:spPr>
        <p:txBody>
          <a:bodyPr vert="horz" lIns="95549" tIns="47776" rIns="95549" bIns="47776" rtlCol="0"/>
          <a:lstStyle>
            <a:lvl1pPr algn="r">
              <a:defRPr sz="1300"/>
            </a:lvl1pPr>
          </a:lstStyle>
          <a:p>
            <a:fld id="{11872B13-79A8-43D2-9EDE-9C104880366E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9" tIns="47776" rIns="95549" bIns="4777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1"/>
          </a:xfrm>
          <a:prstGeom prst="rect">
            <a:avLst/>
          </a:prstGeom>
        </p:spPr>
        <p:txBody>
          <a:bodyPr vert="horz" lIns="95549" tIns="47776" rIns="95549" bIns="4777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5"/>
            <a:ext cx="2945660" cy="496411"/>
          </a:xfrm>
          <a:prstGeom prst="rect">
            <a:avLst/>
          </a:prstGeom>
        </p:spPr>
        <p:txBody>
          <a:bodyPr vert="horz" lIns="95549" tIns="47776" rIns="95549" bIns="47776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5"/>
            <a:ext cx="2945660" cy="496411"/>
          </a:xfrm>
          <a:prstGeom prst="rect">
            <a:avLst/>
          </a:prstGeom>
        </p:spPr>
        <p:txBody>
          <a:bodyPr vert="horz" lIns="95549" tIns="47776" rIns="95549" bIns="47776" rtlCol="0" anchor="b"/>
          <a:lstStyle>
            <a:lvl1pPr algn="r">
              <a:defRPr sz="1300"/>
            </a:lvl1pPr>
          </a:lstStyle>
          <a:p>
            <a:fld id="{899A6026-9C50-49B2-80E6-A86D5B1F8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144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3EAD50-1351-4DAC-AF68-3F5DCADB237D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81463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3EAD50-1351-4DAC-AF68-3F5DCADB237D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81463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63CE-9F30-4C04-A032-6A5127CA9BDA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8F29-FDE2-4769-BD72-B049D1E6B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870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63CE-9F30-4C04-A032-6A5127CA9BDA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8F29-FDE2-4769-BD72-B049D1E6B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619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63CE-9F30-4C04-A032-6A5127CA9BDA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8F29-FDE2-4769-BD72-B049D1E6B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50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63CE-9F30-4C04-A032-6A5127CA9BDA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8F29-FDE2-4769-BD72-B049D1E6B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14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63CE-9F30-4C04-A032-6A5127CA9BDA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8F29-FDE2-4769-BD72-B049D1E6B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56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63CE-9F30-4C04-A032-6A5127CA9BDA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8F29-FDE2-4769-BD72-B049D1E6B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78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63CE-9F30-4C04-A032-6A5127CA9BDA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8F29-FDE2-4769-BD72-B049D1E6B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15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63CE-9F30-4C04-A032-6A5127CA9BDA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8F29-FDE2-4769-BD72-B049D1E6B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70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63CE-9F30-4C04-A032-6A5127CA9BDA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8F29-FDE2-4769-BD72-B049D1E6B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73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63CE-9F30-4C04-A032-6A5127CA9BDA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8F29-FDE2-4769-BD72-B049D1E6B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70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63CE-9F30-4C04-A032-6A5127CA9BDA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8F29-FDE2-4769-BD72-B049D1E6B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389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663CE-9F30-4C04-A032-6A5127CA9BDA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88F29-FDE2-4769-BD72-B049D1E6B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96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2.xls"/><Relationship Id="rId13" Type="http://schemas.openxmlformats.org/officeDocument/2006/relationships/oleObject" Target="../embeddings/oleObject4.bin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3.png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11" Type="http://schemas.openxmlformats.org/officeDocument/2006/relationships/oleObject" Target="../embeddings/Microsoft_Excel_97-2003_Worksheet3.xls"/><Relationship Id="rId5" Type="http://schemas.openxmlformats.org/officeDocument/2006/relationships/oleObject" Target="../embeddings/Microsoft_Excel_97-2003_Worksheet1.xls"/><Relationship Id="rId15" Type="http://schemas.openxmlformats.org/officeDocument/2006/relationships/image" Target="../media/image4.png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.png"/><Relationship Id="rId14" Type="http://schemas.openxmlformats.org/officeDocument/2006/relationships/oleObject" Target="../embeddings/Microsoft_Excel_97-2003_Worksheet4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7"/>
          <p:cNvSpPr txBox="1">
            <a:spLocks noChangeArrowheads="1"/>
          </p:cNvSpPr>
          <p:nvPr/>
        </p:nvSpPr>
        <p:spPr bwMode="auto">
          <a:xfrm>
            <a:off x="66675" y="141288"/>
            <a:ext cx="89646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>
                <a:solidFill>
                  <a:schemeClr val="bg1"/>
                </a:solidFill>
                <a:latin typeface="Arial" pitchFamily="34" charset="0"/>
                <a:ea typeface="Microsoft YaHei UI Light"/>
                <a:cs typeface="Microsoft YaHei UI Light"/>
              </a:rPr>
              <a:t>Краткие данные по исполнению бюджета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9163050" cy="10001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18"/>
          <p:cNvSpPr txBox="1">
            <a:spLocks noChangeArrowheads="1"/>
          </p:cNvSpPr>
          <p:nvPr/>
        </p:nvSpPr>
        <p:spPr bwMode="auto">
          <a:xfrm>
            <a:off x="1285875" y="204788"/>
            <a:ext cx="7643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chemeClr val="bg1"/>
                </a:solidFill>
                <a:latin typeface="Arial" pitchFamily="34" charset="0"/>
                <a:ea typeface="Microsoft YaHei UI Light"/>
                <a:cs typeface="Microsoft YaHei UI Light"/>
              </a:rPr>
              <a:t>Принудительная ликвидация на 2018г.</a:t>
            </a:r>
          </a:p>
        </p:txBody>
      </p:sp>
      <p:graphicFrame>
        <p:nvGraphicFramePr>
          <p:cNvPr id="2054" name="Диаграмма 1"/>
          <p:cNvGraphicFramePr>
            <a:graphicFrameLocks/>
          </p:cNvGraphicFramePr>
          <p:nvPr/>
        </p:nvGraphicFramePr>
        <p:xfrm>
          <a:off x="36513" y="949325"/>
          <a:ext cx="4730750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5" imgW="4730906" imgH="2834886" progId="Excel.Chart.8">
                  <p:embed/>
                </p:oleObj>
              </mc:Choice>
              <mc:Fallback>
                <p:oleObj r:id="rId5" imgW="4730906" imgH="283488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3" y="949325"/>
                        <a:ext cx="4730750" cy="283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Объект 3"/>
          <p:cNvGraphicFramePr>
            <a:graphicFrameLocks noGrp="1"/>
          </p:cNvGraphicFramePr>
          <p:nvPr>
            <p:ph idx="1"/>
          </p:nvPr>
        </p:nvGraphicFramePr>
        <p:xfrm>
          <a:off x="4530725" y="949325"/>
          <a:ext cx="4603750" cy="281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8" imgW="4602879" imgH="2816596" progId="Excel.Chart.8">
                  <p:embed/>
                </p:oleObj>
              </mc:Choice>
              <mc:Fallback>
                <p:oleObj r:id="rId8" imgW="4602879" imgH="2816596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725" y="949325"/>
                        <a:ext cx="4603750" cy="281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Объект 3"/>
          <p:cNvGraphicFramePr>
            <a:graphicFrameLocks/>
          </p:cNvGraphicFramePr>
          <p:nvPr/>
        </p:nvGraphicFramePr>
        <p:xfrm>
          <a:off x="-50800" y="3665538"/>
          <a:ext cx="4683125" cy="324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r:id="rId11" imgW="4682134" imgH="3243353" progId="Excel.Chart.8">
                  <p:embed/>
                </p:oleObj>
              </mc:Choice>
              <mc:Fallback>
                <p:oleObj r:id="rId11" imgW="4682134" imgH="324335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3665538"/>
                        <a:ext cx="4683125" cy="324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Объект 3"/>
          <p:cNvGraphicFramePr>
            <a:graphicFrameLocks/>
          </p:cNvGraphicFramePr>
          <p:nvPr/>
        </p:nvGraphicFramePr>
        <p:xfrm>
          <a:off x="4665663" y="3665538"/>
          <a:ext cx="4416425" cy="315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r:id="rId14" imgW="4419983" imgH="3158002" progId="Excel.Chart.8">
                  <p:embed/>
                </p:oleObj>
              </mc:Choice>
              <mc:Fallback>
                <p:oleObj r:id="rId14" imgW="4419983" imgH="315800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5663" y="3665538"/>
                        <a:ext cx="4416425" cy="315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8" name="Изображение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Прямоугольник 6"/>
          <p:cNvSpPr>
            <a:spLocks noChangeArrowheads="1"/>
          </p:cNvSpPr>
          <p:nvPr/>
        </p:nvSpPr>
        <p:spPr bwMode="auto">
          <a:xfrm>
            <a:off x="2233613" y="2924175"/>
            <a:ext cx="66960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</a:rPr>
              <a:t>Полный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</a:rPr>
              <a:t>переход предприятий на контрольно-кассовые машины с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</a:rPr>
              <a:t>функцией фиксации и передачей данных</a:t>
            </a:r>
            <a:endParaRPr lang="ru-RU" altLang="ru-RU" sz="2400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206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92113"/>
            <a:ext cx="2143125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977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/>
          <p:cNvSpPr/>
          <p:nvPr/>
        </p:nvSpPr>
        <p:spPr>
          <a:xfrm>
            <a:off x="-19050" y="-1"/>
            <a:ext cx="9163050" cy="10001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2571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2462736"/>
            <a:ext cx="9144000" cy="147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http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://nursultan.kgd.gov.kz/ru/news/primenenie-kontrolno-kassovyh-mashin-2-43151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63458"/>
              </a:clrFrom>
              <a:clrTo>
                <a:srgbClr val="1634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162" y="20637"/>
            <a:ext cx="1050481" cy="95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31" y="0"/>
            <a:ext cx="9163050" cy="10001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/>
              <a:t>По отработке ЦП по онлайн ККМ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15" y="-4656"/>
            <a:ext cx="2571750" cy="99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163458"/>
              </a:clrFrom>
              <a:clrTo>
                <a:srgbClr val="1634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162" y="20637"/>
            <a:ext cx="1050481" cy="958850"/>
          </a:xfrm>
          <a:prstGeom prst="rect">
            <a:avLst/>
          </a:prstGeom>
        </p:spPr>
      </p:pic>
      <p:sp>
        <p:nvSpPr>
          <p:cNvPr id="3075" name="AutoShape 2" descr="&amp;Vcy;&amp;ycy;&amp;bcy;&amp;rcy;&amp;acy;&amp;ncy; &amp;ncy;&amp;ocy;&amp;vcy;&amp;ycy;&amp;jcy; &amp;lcy;&amp;ocy;&amp;gcy;&amp;ocy;&amp;tcy;&amp;icy;&amp;pcy; &amp;Acy;&amp;scy;&amp;tcy;&amp;acy;&amp;ncy;&amp;acy; &amp;Ecy;&amp;Kcy;&amp;Scy;&amp;Pcy;&amp;Ocy;-20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12699"/>
            <a:ext cx="8820471" cy="966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021224"/>
              </p:ext>
            </p:extLst>
          </p:nvPr>
        </p:nvGraphicFramePr>
        <p:xfrm>
          <a:off x="1" y="1477962"/>
          <a:ext cx="9164382" cy="54208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779"/>
                <a:gridCol w="773443"/>
                <a:gridCol w="764236"/>
                <a:gridCol w="774364"/>
                <a:gridCol w="774364"/>
                <a:gridCol w="764236"/>
                <a:gridCol w="773443"/>
                <a:gridCol w="773443"/>
                <a:gridCol w="764236"/>
                <a:gridCol w="757791"/>
                <a:gridCol w="1452047"/>
              </a:tblGrid>
              <a:tr h="182329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кол-во ККМ без ФПД (не онлайн)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Отработка по состоянию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01.07.2019г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Остаток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уд.вес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отработки %</a:t>
                      </a: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01.07.2019г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83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ЮЛ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ЮЛ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ЮЛ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АУГД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СУГД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5 795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ЕУГД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БУГД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9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7 296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7 730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12 359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6 067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6 292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355977" y="1018529"/>
            <a:ext cx="46085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по 323 видам деятельности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46627" y="1000124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27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31" y="0"/>
            <a:ext cx="9163050" cy="10001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/>
              <a:t>По отработке ЦП по онлайн ККМ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15" y="-4656"/>
            <a:ext cx="2571750" cy="99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2" descr="&amp;Vcy;&amp;ycy;&amp;bcy;&amp;rcy;&amp;acy;&amp;ncy; &amp;ncy;&amp;ocy;&amp;vcy;&amp;ycy;&amp;jcy; &amp;lcy;&amp;ocy;&amp;gcy;&amp;ocy;&amp;tcy;&amp;icy;&amp;pcy; &amp;Acy;&amp;scy;&amp;tcy;&amp;acy;&amp;ncy;&amp;acy; &amp;Ecy;&amp;Kcy;&amp;Scy;&amp;Pcy;&amp;Ocy;-20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12699"/>
            <a:ext cx="8820471" cy="966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787876"/>
              </p:ext>
            </p:extLst>
          </p:nvPr>
        </p:nvGraphicFramePr>
        <p:xfrm>
          <a:off x="1" y="1477962"/>
          <a:ext cx="9164382" cy="54208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779"/>
                <a:gridCol w="773443"/>
                <a:gridCol w="764236"/>
                <a:gridCol w="774364"/>
                <a:gridCol w="774364"/>
                <a:gridCol w="764236"/>
                <a:gridCol w="773443"/>
                <a:gridCol w="773443"/>
                <a:gridCol w="764236"/>
                <a:gridCol w="757791"/>
                <a:gridCol w="1452047"/>
              </a:tblGrid>
              <a:tr h="182329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кол-во ККМ без ФПД (не онлайн)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Отработка по состоянию на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01.07.2019г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Остаток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уд.вес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отработки %</a:t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01.07.2019г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83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ЮЛ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ЮЛ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ЮЛ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АУГД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4 243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СУГД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5 229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ЕУГД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БУГД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9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13 245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7 296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7 730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7 229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355977" y="1018529"/>
            <a:ext cx="46085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по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86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видам деятельности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46627" y="1000124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24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/>
          <p:cNvSpPr/>
          <p:nvPr/>
        </p:nvSpPr>
        <p:spPr>
          <a:xfrm>
            <a:off x="-19050" y="-1"/>
            <a:ext cx="9163050" cy="10001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2571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2832068"/>
            <a:ext cx="9144000" cy="73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СПАСИБО ЗА ВНИМАНИЕ!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63458"/>
              </a:clrFrom>
              <a:clrTo>
                <a:srgbClr val="1634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162" y="20637"/>
            <a:ext cx="1050481" cy="95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8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18183</TotalTime>
  <Words>276</Words>
  <Application>Microsoft Office PowerPoint</Application>
  <PresentationFormat>Экран (4:3)</PresentationFormat>
  <Paragraphs>151</Paragraphs>
  <Slides>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cmk</dc:creator>
  <cp:lastModifiedBy>Сауле Баймагамбетова</cp:lastModifiedBy>
  <cp:revision>1757</cp:revision>
  <cp:lastPrinted>2017-11-07T03:43:16Z</cp:lastPrinted>
  <dcterms:created xsi:type="dcterms:W3CDTF">2014-12-15T19:57:17Z</dcterms:created>
  <dcterms:modified xsi:type="dcterms:W3CDTF">2019-07-17T05:16:02Z</dcterms:modified>
</cp:coreProperties>
</file>