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86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2595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68561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33451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17014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03950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</p:spPr>
      </p:pic>
    </p:spTree>
    <p:extLst>
      <p:ext uri="{BB962C8B-B14F-4D97-AF65-F5344CB8AC3E}">
        <p14:creationId xmlns:p14="http://schemas.microsoft.com/office/powerpoint/2010/main" val="170132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376"/>
          </a:xfrm>
        </p:spPr>
      </p:pic>
    </p:spTree>
    <p:extLst>
      <p:ext uri="{BB962C8B-B14F-4D97-AF65-F5344CB8AC3E}">
        <p14:creationId xmlns:p14="http://schemas.microsoft.com/office/powerpoint/2010/main" val="2363914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2836" cy="6858000"/>
          </a:xfrm>
        </p:spPr>
      </p:pic>
    </p:spTree>
    <p:extLst>
      <p:ext uri="{BB962C8B-B14F-4D97-AF65-F5344CB8AC3E}">
        <p14:creationId xmlns:p14="http://schemas.microsoft.com/office/powerpoint/2010/main" val="1645219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09256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1321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5052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073008" cy="6858000"/>
          </a:xfrm>
        </p:spPr>
      </p:pic>
    </p:spTree>
    <p:extLst>
      <p:ext uri="{BB962C8B-B14F-4D97-AF65-F5344CB8AC3E}">
        <p14:creationId xmlns:p14="http://schemas.microsoft.com/office/powerpoint/2010/main" val="3494872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72853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66454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49932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90874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81878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96107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29538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376"/>
          </a:xfrm>
        </p:spPr>
      </p:pic>
    </p:spTree>
    <p:extLst>
      <p:ext uri="{BB962C8B-B14F-4D97-AF65-F5344CB8AC3E}">
        <p14:creationId xmlns:p14="http://schemas.microsoft.com/office/powerpoint/2010/main" val="29364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6149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376"/>
          </a:xfrm>
        </p:spPr>
      </p:pic>
    </p:spTree>
    <p:extLst>
      <p:ext uri="{BB962C8B-B14F-4D97-AF65-F5344CB8AC3E}">
        <p14:creationId xmlns:p14="http://schemas.microsoft.com/office/powerpoint/2010/main" val="57972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6858000"/>
          </a:xfrm>
        </p:spPr>
      </p:pic>
    </p:spTree>
    <p:extLst>
      <p:ext uri="{BB962C8B-B14F-4D97-AF65-F5344CB8AC3E}">
        <p14:creationId xmlns:p14="http://schemas.microsoft.com/office/powerpoint/2010/main" val="3191577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768752"/>
          </a:xfrm>
        </p:spPr>
      </p:pic>
    </p:spTree>
    <p:extLst>
      <p:ext uri="{BB962C8B-B14F-4D97-AF65-F5344CB8AC3E}">
        <p14:creationId xmlns:p14="http://schemas.microsoft.com/office/powerpoint/2010/main" val="2456272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08504" cy="6813376"/>
          </a:xfrm>
        </p:spPr>
      </p:pic>
    </p:spTree>
    <p:extLst>
      <p:ext uri="{BB962C8B-B14F-4D97-AF65-F5344CB8AC3E}">
        <p14:creationId xmlns:p14="http://schemas.microsoft.com/office/powerpoint/2010/main" val="262159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6858000"/>
          </a:xfrm>
        </p:spPr>
      </p:pic>
    </p:spTree>
    <p:extLst>
      <p:ext uri="{BB962C8B-B14F-4D97-AF65-F5344CB8AC3E}">
        <p14:creationId xmlns:p14="http://schemas.microsoft.com/office/powerpoint/2010/main" val="20447267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Экран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Бота Тусупбекова</dc:creator>
  <cp:lastModifiedBy>Бота Тусупбекова</cp:lastModifiedBy>
  <cp:revision>3</cp:revision>
  <dcterms:created xsi:type="dcterms:W3CDTF">2020-02-24T06:11:48Z</dcterms:created>
  <dcterms:modified xsi:type="dcterms:W3CDTF">2020-02-24T06:53:48Z</dcterms:modified>
</cp:coreProperties>
</file>