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1252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3959789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9082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1029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9199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8782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142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6796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5019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2975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4419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2401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44080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2611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Бота Тусупбекова</dc:creator>
  <cp:lastModifiedBy>Бота Тусупбекова</cp:lastModifiedBy>
  <cp:revision>1</cp:revision>
  <dcterms:created xsi:type="dcterms:W3CDTF">2020-02-24T07:49:04Z</dcterms:created>
  <dcterms:modified xsi:type="dcterms:W3CDTF">2020-02-24T07:54:26Z</dcterms:modified>
</cp:coreProperties>
</file>