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5314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28069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4384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20873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167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8915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78762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7589309" cy="5257800"/>
          </a:xfrm>
        </p:spPr>
      </p:pic>
    </p:spTree>
    <p:extLst>
      <p:ext uri="{BB962C8B-B14F-4D97-AF65-F5344CB8AC3E}">
        <p14:creationId xmlns:p14="http://schemas.microsoft.com/office/powerpoint/2010/main" val="2990816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Бота Тусупбекова</dc:creator>
  <cp:lastModifiedBy>Бота Тусупбекова</cp:lastModifiedBy>
  <cp:revision>1</cp:revision>
  <dcterms:created xsi:type="dcterms:W3CDTF">2020-02-24T05:40:19Z</dcterms:created>
  <dcterms:modified xsi:type="dcterms:W3CDTF">2020-02-24T05:50:10Z</dcterms:modified>
</cp:coreProperties>
</file>